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542" autoAdjust="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7A71-AB6F-4446-AD91-A98144909A96}" type="datetimeFigureOut">
              <a:rPr lang="es-MX" smtClean="0"/>
              <a:t>20/01/2018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12A0-6EBB-4C14-B857-8AE5602AD8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7A71-AB6F-4446-AD91-A98144909A96}" type="datetimeFigureOut">
              <a:rPr lang="es-MX" smtClean="0"/>
              <a:t>20/01/2018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12A0-6EBB-4C14-B857-8AE5602AD8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7A71-AB6F-4446-AD91-A98144909A96}" type="datetimeFigureOut">
              <a:rPr lang="es-MX" smtClean="0"/>
              <a:t>20/01/2018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12A0-6EBB-4C14-B857-8AE5602AD8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7A71-AB6F-4446-AD91-A98144909A96}" type="datetimeFigureOut">
              <a:rPr lang="es-MX" smtClean="0"/>
              <a:t>20/01/2018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12A0-6EBB-4C14-B857-8AE5602AD8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7A71-AB6F-4446-AD91-A98144909A96}" type="datetimeFigureOut">
              <a:rPr lang="es-MX" smtClean="0"/>
              <a:t>20/01/2018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12A0-6EBB-4C14-B857-8AE5602AD8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7A71-AB6F-4446-AD91-A98144909A96}" type="datetimeFigureOut">
              <a:rPr lang="es-MX" smtClean="0"/>
              <a:t>20/01/2018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12A0-6EBB-4C14-B857-8AE5602AD8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7A71-AB6F-4446-AD91-A98144909A96}" type="datetimeFigureOut">
              <a:rPr lang="es-MX" smtClean="0"/>
              <a:t>20/01/2018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12A0-6EBB-4C14-B857-8AE5602AD8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7A71-AB6F-4446-AD91-A98144909A96}" type="datetimeFigureOut">
              <a:rPr lang="es-MX" smtClean="0"/>
              <a:t>20/01/2018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12A0-6EBB-4C14-B857-8AE5602AD8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7A71-AB6F-4446-AD91-A98144909A96}" type="datetimeFigureOut">
              <a:rPr lang="es-MX" smtClean="0"/>
              <a:t>20/01/2018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12A0-6EBB-4C14-B857-8AE5602AD8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7A71-AB6F-4446-AD91-A98144909A96}" type="datetimeFigureOut">
              <a:rPr lang="es-MX" smtClean="0"/>
              <a:t>20/01/2018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12A0-6EBB-4C14-B857-8AE5602AD8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7A71-AB6F-4446-AD91-A98144909A96}" type="datetimeFigureOut">
              <a:rPr lang="es-MX" smtClean="0"/>
              <a:t>20/01/2018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12A0-6EBB-4C14-B857-8AE5602AD8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97A71-AB6F-4446-AD91-A98144909A96}" type="datetimeFigureOut">
              <a:rPr lang="es-MX" smtClean="0"/>
              <a:t>20/01/2018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112A0-6EBB-4C14-B857-8AE5602AD8C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.facebook.com/l.php?u=https%3A%2F%2Fwww.google.com.mx%2F&amp;h=ATOgA6Jd8qBs-NTWG_xC_hlLHZ1gFOgGsSpAv24GmJpaQGqz_uecLNYnZN6J_X_X9tV3fS1oT8VKn1ztZX3wmrMfuX5R49m5Gv3SJYJjfBV_EAdAISeOd79b9E_Rh-W4fTK5GeJoS7mQFIDEMSFV_Qma8IrVat5nZ0w0zfx-Wn8jHA5fnaycRlSXSpPTH8M75wAwDGXHFxYDmJcAO06qjBvavjs1GlVR3lBjC8iJpda4waA1pScX7697vh26sik3I_ZeeQoaGQh436b51YL-P-dmvLHOLgB-7jZ1Pn0-LfWJ3-RdeVfOdW1M5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Dell\Desktop\Sanación-Reiki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284353" y="1285860"/>
            <a:ext cx="7210371" cy="4805385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286512" y="6215082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iner Hand ITC" pitchFamily="66" charset="0"/>
              </a:rPr>
              <a:t>Reiki Tibetano México</a:t>
            </a:r>
            <a:endParaRPr lang="es-MX" dirty="0">
              <a:solidFill>
                <a:schemeClr val="tx1">
                  <a:lumMod val="50000"/>
                  <a:lumOff val="50000"/>
                </a:schemeClr>
              </a:solidFill>
              <a:latin typeface="Viner Hand ITC" pitchFamily="66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071538" y="428604"/>
            <a:ext cx="635798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solidFill>
                  <a:srgbClr val="FF0000"/>
                </a:solidFill>
              </a:rPr>
              <a:t>PRIMER GRADO DE REIKI TIBETANO TÁNTRICO</a:t>
            </a: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>
                <a:solidFill>
                  <a:srgbClr val="FF0000"/>
                </a:solidFill>
              </a:rPr>
              <a:t>Lugar</a:t>
            </a:r>
            <a:r>
              <a:rPr lang="es-MX" sz="2000" dirty="0">
                <a:solidFill>
                  <a:srgbClr val="0000CC"/>
                </a:solidFill>
              </a:rPr>
              <a:t>:</a:t>
            </a:r>
            <a:r>
              <a:rPr lang="es-MX" sz="2000" dirty="0">
                <a:solidFill>
                  <a:srgbClr val="000099"/>
                </a:solidFill>
              </a:rPr>
              <a:t> En Cuautitlán Izcalli, </a:t>
            </a:r>
            <a:r>
              <a:rPr lang="es-MX" sz="2000" dirty="0" smtClean="0">
                <a:solidFill>
                  <a:srgbClr val="000099"/>
                </a:solidFill>
              </a:rPr>
              <a:t/>
            </a:r>
            <a:br>
              <a:rPr lang="es-MX" sz="2000" dirty="0" smtClean="0">
                <a:solidFill>
                  <a:srgbClr val="000099"/>
                </a:solidFill>
              </a:rPr>
            </a:br>
            <a:r>
              <a:rPr lang="es-MX" sz="2000" dirty="0">
                <a:solidFill>
                  <a:srgbClr val="FF0000"/>
                </a:solidFill>
              </a:rPr>
              <a:t>SALÓN LONDRES</a:t>
            </a:r>
            <a:r>
              <a:rPr lang="es-MX" sz="2000" dirty="0">
                <a:solidFill>
                  <a:srgbClr val="0000CC"/>
                </a:solidFill>
              </a:rPr>
              <a:t>: </a:t>
            </a:r>
            <a:r>
              <a:rPr lang="es-MX" sz="2000" dirty="0">
                <a:solidFill>
                  <a:srgbClr val="000099"/>
                </a:solidFill>
              </a:rPr>
              <a:t>Andador Londres No. 3, Centro Urbano</a:t>
            </a:r>
            <a:r>
              <a:rPr lang="es-MX" sz="2000" dirty="0" smtClean="0">
                <a:solidFill>
                  <a:srgbClr val="000099"/>
                </a:solidFill>
              </a:rPr>
              <a:t/>
            </a:r>
            <a:br>
              <a:rPr lang="es-MX" sz="2000" dirty="0" smtClean="0">
                <a:solidFill>
                  <a:srgbClr val="000099"/>
                </a:solidFill>
              </a:rPr>
            </a:br>
            <a:r>
              <a:rPr lang="es-MX" sz="2000" dirty="0">
                <a:solidFill>
                  <a:srgbClr val="FF0000"/>
                </a:solidFill>
              </a:rPr>
              <a:t>Fecha:</a:t>
            </a:r>
            <a:r>
              <a:rPr lang="es-MX" sz="2000" dirty="0">
                <a:solidFill>
                  <a:srgbClr val="0000CC"/>
                </a:solidFill>
              </a:rPr>
              <a:t> </a:t>
            </a:r>
            <a:r>
              <a:rPr lang="es-MX" sz="2000" dirty="0">
                <a:solidFill>
                  <a:srgbClr val="000099"/>
                </a:solidFill>
              </a:rPr>
              <a:t>miércoles 21 y jueves 22 de Febrero</a:t>
            </a:r>
            <a:r>
              <a:rPr lang="es-MX" sz="2000" dirty="0" smtClean="0">
                <a:solidFill>
                  <a:srgbClr val="000099"/>
                </a:solidFill>
              </a:rPr>
              <a:t/>
            </a:r>
            <a:br>
              <a:rPr lang="es-MX" sz="2000" dirty="0" smtClean="0">
                <a:solidFill>
                  <a:srgbClr val="000099"/>
                </a:solidFill>
              </a:rPr>
            </a:br>
            <a:r>
              <a:rPr lang="es-MX" sz="2000" dirty="0">
                <a:solidFill>
                  <a:srgbClr val="FF0000"/>
                </a:solidFill>
              </a:rPr>
              <a:t>Duración</a:t>
            </a:r>
            <a:r>
              <a:rPr lang="es-MX" sz="2000" dirty="0" smtClean="0">
                <a:solidFill>
                  <a:srgbClr val="0000CC"/>
                </a:solidFill>
              </a:rPr>
              <a:t>:</a:t>
            </a:r>
            <a:r>
              <a:rPr lang="es-MX" sz="2000" dirty="0" smtClean="0">
                <a:solidFill>
                  <a:srgbClr val="000099"/>
                </a:solidFill>
              </a:rPr>
              <a:t> 8 </a:t>
            </a:r>
            <a:r>
              <a:rPr lang="es-MX" sz="2000" dirty="0">
                <a:solidFill>
                  <a:srgbClr val="000099"/>
                </a:solidFill>
              </a:rPr>
              <a:t>Hrs.</a:t>
            </a:r>
            <a:br>
              <a:rPr lang="es-MX" sz="2000" dirty="0">
                <a:solidFill>
                  <a:srgbClr val="000099"/>
                </a:solidFill>
              </a:rPr>
            </a:br>
            <a:r>
              <a:rPr lang="es-MX" sz="2000" dirty="0">
                <a:solidFill>
                  <a:srgbClr val="FF0000"/>
                </a:solidFill>
              </a:rPr>
              <a:t>Horario</a:t>
            </a:r>
            <a:r>
              <a:rPr lang="es-MX" sz="2000" dirty="0">
                <a:solidFill>
                  <a:srgbClr val="0000CC"/>
                </a:solidFill>
              </a:rPr>
              <a:t>:</a:t>
            </a:r>
            <a:r>
              <a:rPr lang="es-MX" sz="2000" dirty="0">
                <a:solidFill>
                  <a:srgbClr val="000099"/>
                </a:solidFill>
              </a:rPr>
              <a:t> De 10:00 a 14:00 Hrs.</a:t>
            </a:r>
            <a:br>
              <a:rPr lang="es-MX" sz="2000" dirty="0">
                <a:solidFill>
                  <a:srgbClr val="000099"/>
                </a:solidFill>
              </a:rPr>
            </a:br>
            <a:r>
              <a:rPr lang="es-MX" sz="2000" dirty="0">
                <a:solidFill>
                  <a:srgbClr val="000099"/>
                </a:solidFill>
              </a:rPr>
              <a:t>Inversión con promoción</a:t>
            </a:r>
            <a:r>
              <a:rPr lang="es-MX" sz="2000" dirty="0" smtClean="0">
                <a:solidFill>
                  <a:srgbClr val="000099"/>
                </a:solidFill>
              </a:rPr>
              <a:t>: </a:t>
            </a:r>
            <a:r>
              <a:rPr lang="es-MX" sz="2000" dirty="0" smtClean="0">
                <a:solidFill>
                  <a:srgbClr val="FF0000"/>
                </a:solidFill>
              </a:rPr>
              <a:t>$</a:t>
            </a:r>
            <a:r>
              <a:rPr lang="es-MX" sz="2000" dirty="0">
                <a:solidFill>
                  <a:srgbClr val="FF0000"/>
                </a:solidFill>
              </a:rPr>
              <a:t>350.00</a:t>
            </a:r>
            <a:r>
              <a:rPr lang="es-MX" sz="2000" dirty="0">
                <a:solidFill>
                  <a:srgbClr val="000099"/>
                </a:solidFill>
              </a:rPr>
              <a:t> por los dos días solicitando tu registro hasta un día antes del evento por </a:t>
            </a:r>
            <a:r>
              <a:rPr lang="es-MX" sz="2000" dirty="0" smtClean="0">
                <a:solidFill>
                  <a:srgbClr val="000099"/>
                </a:solidFill>
              </a:rPr>
              <a:t>Whats </a:t>
            </a:r>
            <a:r>
              <a:rPr lang="es-MX" sz="2000" dirty="0">
                <a:solidFill>
                  <a:srgbClr val="000099"/>
                </a:solidFill>
              </a:rPr>
              <a:t>o correo electrónico para que tengas acceso al precio de promoción.</a:t>
            </a:r>
            <a:r>
              <a:rPr lang="es-MX" sz="2000" dirty="0">
                <a:solidFill>
                  <a:srgbClr val="0000CC"/>
                </a:solidFill>
              </a:rPr>
              <a:t/>
            </a:r>
            <a:br>
              <a:rPr lang="es-MX" sz="2000" dirty="0">
                <a:solidFill>
                  <a:srgbClr val="0000CC"/>
                </a:solidFill>
              </a:rPr>
            </a:br>
            <a:r>
              <a:rPr lang="es-MX" sz="2000" dirty="0">
                <a:solidFill>
                  <a:srgbClr val="FF0000"/>
                </a:solidFill>
              </a:rPr>
              <a:t>Recomendaciones</a:t>
            </a:r>
            <a:r>
              <a:rPr lang="es-MX" sz="2000" dirty="0">
                <a:solidFill>
                  <a:srgbClr val="0000CC"/>
                </a:solidFill>
              </a:rPr>
              <a:t>: </a:t>
            </a:r>
            <a:r>
              <a:rPr lang="es-MX" sz="2000" dirty="0">
                <a:solidFill>
                  <a:srgbClr val="000099"/>
                </a:solidFill>
              </a:rPr>
              <a:t>Asiste con ropa cómoda y calcetas o calcetines ya que al ingresar lo haremos sin zapatos.</a:t>
            </a:r>
            <a:br>
              <a:rPr lang="es-MX" sz="2000" dirty="0">
                <a:solidFill>
                  <a:srgbClr val="000099"/>
                </a:solidFill>
              </a:rPr>
            </a:br>
            <a:r>
              <a:rPr lang="es-MX" sz="2000" dirty="0">
                <a:solidFill>
                  <a:srgbClr val="FF0000"/>
                </a:solidFill>
              </a:rPr>
              <a:t>NO SE REQUIEREN CONOCIMIENTOS PREVIOS</a:t>
            </a:r>
            <a:r>
              <a:rPr lang="es-MX" sz="2000" dirty="0">
                <a:solidFill>
                  <a:srgbClr val="0000CC"/>
                </a:solidFill>
              </a:rPr>
              <a:t/>
            </a:r>
            <a:br>
              <a:rPr lang="es-MX" sz="2000" dirty="0">
                <a:solidFill>
                  <a:srgbClr val="0000CC"/>
                </a:solidFill>
              </a:rPr>
            </a:br>
            <a:r>
              <a:rPr lang="es-MX" sz="2000" dirty="0">
                <a:solidFill>
                  <a:srgbClr val="000099"/>
                </a:solidFill>
              </a:rPr>
              <a:t>Incluye manual y al finalizar se entrega Diploma</a:t>
            </a:r>
            <a:br>
              <a:rPr lang="es-MX" sz="2000" dirty="0">
                <a:solidFill>
                  <a:srgbClr val="000099"/>
                </a:solidFill>
              </a:rPr>
            </a:br>
            <a:r>
              <a:rPr lang="es-MX" sz="2000" dirty="0" smtClean="0">
                <a:solidFill>
                  <a:srgbClr val="FF0000"/>
                </a:solidFill>
              </a:rPr>
              <a:t>Ubicación del lugar:</a:t>
            </a:r>
          </a:p>
          <a:p>
            <a:r>
              <a:rPr lang="es-MX" sz="2000" dirty="0">
                <a:solidFill>
                  <a:srgbClr val="000099"/>
                </a:solidFill>
              </a:rPr>
              <a:t> </a:t>
            </a:r>
            <a:r>
              <a:rPr lang="es-MX" sz="2000" dirty="0">
                <a:solidFill>
                  <a:srgbClr val="000099"/>
                </a:solidFill>
                <a:hlinkClick r:id="rId3"/>
              </a:rPr>
              <a:t>https://www.google.com.mx/</a:t>
            </a:r>
            <a:r>
              <a:rPr lang="es-MX" sz="2000" dirty="0">
                <a:solidFill>
                  <a:srgbClr val="000099"/>
                </a:solidFill>
              </a:rPr>
              <a:t>…/data=!4m5!3m4!1s0x0:0x342d5c676…</a:t>
            </a:r>
            <a:br>
              <a:rPr lang="es-MX" sz="2000" dirty="0">
                <a:solidFill>
                  <a:srgbClr val="000099"/>
                </a:solidFill>
              </a:rPr>
            </a:br>
            <a:r>
              <a:rPr lang="es-MX" sz="2000" dirty="0">
                <a:solidFill>
                  <a:srgbClr val="FF0000"/>
                </a:solidFill>
              </a:rPr>
              <a:t>Correo</a:t>
            </a:r>
            <a:r>
              <a:rPr lang="es-MX" sz="2000" dirty="0">
                <a:solidFill>
                  <a:srgbClr val="000099"/>
                </a:solidFill>
              </a:rPr>
              <a:t>: reikitibetanom@gmail.com</a:t>
            </a:r>
            <a:br>
              <a:rPr lang="es-MX" sz="2000" dirty="0">
                <a:solidFill>
                  <a:srgbClr val="000099"/>
                </a:solidFill>
              </a:rPr>
            </a:br>
            <a:r>
              <a:rPr lang="es-MX" sz="2000" dirty="0">
                <a:solidFill>
                  <a:srgbClr val="FF0000"/>
                </a:solidFill>
              </a:rPr>
              <a:t>WhatsApp</a:t>
            </a:r>
            <a:r>
              <a:rPr lang="es-MX" sz="2000" dirty="0">
                <a:solidFill>
                  <a:srgbClr val="000099"/>
                </a:solidFill>
              </a:rPr>
              <a:t>: 5511963491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219371"/>
            <a:ext cx="635798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 smtClean="0">
                <a:solidFill>
                  <a:srgbClr val="FF0000"/>
                </a:solidFill>
              </a:rPr>
              <a:t>¿Que es Reiki?</a:t>
            </a:r>
          </a:p>
          <a:p>
            <a:pPr algn="just"/>
            <a:r>
              <a:rPr lang="es-MX" sz="2000" dirty="0" smtClean="0"/>
              <a:t>El Reiki es una técnica de canalización y transmisión de energía vital a través de la imposición de manos, que se utiliza para obtener paz y equilibrio en todos los niveles: </a:t>
            </a:r>
            <a:br>
              <a:rPr lang="es-MX" sz="2000" dirty="0" smtClean="0"/>
            </a:br>
            <a:r>
              <a:rPr lang="es-MX" sz="2000" dirty="0" smtClean="0"/>
              <a:t>Físico: mejoría en dolencias, lesiones, metabolismo, etc. </a:t>
            </a:r>
            <a:br>
              <a:rPr lang="es-MX" sz="2000" dirty="0" smtClean="0"/>
            </a:br>
            <a:r>
              <a:rPr lang="es-MX" sz="2000" dirty="0" smtClean="0"/>
              <a:t>Emocional: problemas sentimentales, agresividad, infelicidad, etc. </a:t>
            </a:r>
            <a:br>
              <a:rPr lang="es-MX" sz="2000" dirty="0" smtClean="0"/>
            </a:br>
            <a:r>
              <a:rPr lang="es-MX" sz="2000" dirty="0" smtClean="0"/>
              <a:t>Mental: hábitos dañinos, estrés, insomnio, etc. </a:t>
            </a:r>
            <a:br>
              <a:rPr lang="es-MX" sz="2000" dirty="0" smtClean="0"/>
            </a:br>
            <a:r>
              <a:rPr lang="es-MX" sz="2000" dirty="0" smtClean="0"/>
              <a:t>Espiritual: armonía, paz, equilibrio, etc. 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857488" y="3429000"/>
            <a:ext cx="600076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solidFill>
                  <a:srgbClr val="FF0000"/>
                </a:solidFill>
              </a:rPr>
              <a:t>¿Qué aprenderemos?</a:t>
            </a:r>
          </a:p>
          <a:p>
            <a:pPr algn="just"/>
            <a:r>
              <a:rPr lang="es-MX" sz="2000" dirty="0" smtClean="0"/>
              <a:t>En el curso reactivaremos la habilidad sanadora y aprenderemos a realizar la sanación básica mediante las 21 posiciones tanto en el autotratamiento como en el tratamiento a otras personas para sanar el cuerpo mente y emociones también aprenderemos la meditación vipassana, </a:t>
            </a:r>
            <a:r>
              <a:rPr lang="es-MX" sz="2000" dirty="0"/>
              <a:t>R</a:t>
            </a:r>
            <a:r>
              <a:rPr lang="es-MX" sz="2000" dirty="0" smtClean="0"/>
              <a:t>eiki a plantas y animales para que también sanen y una técnica de protección para tu casa, sanación de sentimientos, </a:t>
            </a:r>
            <a:r>
              <a:rPr lang="es-MX" sz="2000" dirty="0" smtClean="0"/>
              <a:t>estudiaremos </a:t>
            </a:r>
            <a:r>
              <a:rPr lang="es-MX" sz="2000" dirty="0"/>
              <a:t>los </a:t>
            </a:r>
            <a:r>
              <a:rPr lang="es-MX" sz="2000" dirty="0" smtClean="0"/>
              <a:t>chakras.</a:t>
            </a:r>
            <a:endParaRPr lang="es-MX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119</Words>
  <Application>Microsoft Office PowerPoint</Application>
  <PresentationFormat>Carta (216 x 279 mm)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Dell</dc:creator>
  <cp:lastModifiedBy>Dell</cp:lastModifiedBy>
  <cp:revision>3</cp:revision>
  <dcterms:created xsi:type="dcterms:W3CDTF">2018-01-21T04:39:00Z</dcterms:created>
  <dcterms:modified xsi:type="dcterms:W3CDTF">2018-01-21T05:09:12Z</dcterms:modified>
</cp:coreProperties>
</file>